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8" r:id="rId8"/>
    <p:sldId id="261" r:id="rId9"/>
    <p:sldId id="263" r:id="rId10"/>
    <p:sldId id="264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6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0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1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66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62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6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8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1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4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48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A058-A22B-428D-BDE2-E095B03BAFC2}" type="datetimeFigureOut">
              <a:rPr lang="fr-FR" smtClean="0"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B10F-7B4D-45C2-93DD-BED70DD44B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2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062" y="1262358"/>
            <a:ext cx="4264503" cy="4264503"/>
          </a:xfrm>
          <a:prstGeom prst="rect">
            <a:avLst/>
          </a:prstGeom>
        </p:spPr>
      </p:pic>
      <p:sp>
        <p:nvSpPr>
          <p:cNvPr id="6" name="Parchemin vertical 5"/>
          <p:cNvSpPr/>
          <p:nvPr/>
        </p:nvSpPr>
        <p:spPr>
          <a:xfrm>
            <a:off x="1683143" y="679732"/>
            <a:ext cx="3325827" cy="4539632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      </a:t>
            </a:r>
          </a:p>
          <a:p>
            <a:pPr algn="ctr"/>
            <a:r>
              <a:rPr lang="fr-FR" dirty="0"/>
              <a:t> </a:t>
            </a:r>
            <a:r>
              <a:rPr lang="fr-FR" dirty="0" smtClean="0"/>
              <a:t>     Liste de courses :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r>
              <a:rPr lang="fr-FR" sz="2000" dirty="0" smtClean="0"/>
              <a:t>Eau </a:t>
            </a:r>
          </a:p>
          <a:p>
            <a:r>
              <a:rPr lang="fr-FR" sz="2000" dirty="0" smtClean="0"/>
              <a:t>Vin</a:t>
            </a:r>
          </a:p>
          <a:p>
            <a:r>
              <a:rPr lang="fr-FR" sz="2000" dirty="0" smtClean="0"/>
              <a:t>Jus</a:t>
            </a:r>
          </a:p>
          <a:p>
            <a:r>
              <a:rPr lang="fr-FR" sz="2000" dirty="0" smtClean="0"/>
              <a:t>Cidre</a:t>
            </a:r>
          </a:p>
          <a:p>
            <a:r>
              <a:rPr lang="fr-FR" sz="2000" dirty="0" err="1" smtClean="0"/>
              <a:t>Panach’one</a:t>
            </a:r>
            <a:endParaRPr lang="fr-FR" sz="2000" dirty="0" smtClean="0"/>
          </a:p>
          <a:p>
            <a:r>
              <a:rPr lang="fr-FR" sz="2000" dirty="0" err="1" smtClean="0"/>
              <a:t>Number</a:t>
            </a:r>
            <a:r>
              <a:rPr lang="fr-FR" sz="2000" dirty="0" smtClean="0"/>
              <a:t> one</a:t>
            </a:r>
          </a:p>
          <a:p>
            <a:r>
              <a:rPr lang="fr-FR" sz="2000" dirty="0" err="1" smtClean="0"/>
              <a:t>Cider</a:t>
            </a:r>
            <a:endParaRPr lang="fr-FR" sz="2000" dirty="0" smtClean="0"/>
          </a:p>
          <a:p>
            <a:r>
              <a:rPr lang="fr-FR" sz="2000" dirty="0" smtClean="0"/>
              <a:t>Manta</a:t>
            </a:r>
          </a:p>
          <a:p>
            <a:r>
              <a:rPr lang="fr-FR" sz="2000" dirty="0" err="1" smtClean="0"/>
              <a:t>Sprite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Red</a:t>
            </a:r>
            <a:r>
              <a:rPr lang="fr-FR" sz="2000" dirty="0" smtClean="0"/>
              <a:t> bull </a:t>
            </a:r>
          </a:p>
          <a:p>
            <a:r>
              <a:rPr lang="fr-FR" sz="2000" dirty="0" smtClean="0"/>
              <a:t>Coca </a:t>
            </a:r>
          </a:p>
          <a:p>
            <a:endParaRPr lang="fr-FR" sz="2000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8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389" y="137564"/>
            <a:ext cx="3689970" cy="62459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17218" y="679731"/>
            <a:ext cx="24633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Panaché ou </a:t>
            </a:r>
            <a:r>
              <a:rPr lang="fr-FR" dirty="0" err="1" smtClean="0"/>
              <a:t>panach’one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55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4089" y="331774"/>
            <a:ext cx="3672112" cy="62308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40227" y="671639"/>
            <a:ext cx="13885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Bière Manta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54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992" y="308172"/>
            <a:ext cx="3528127" cy="609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79575" y="655455"/>
            <a:ext cx="19609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Bière </a:t>
            </a:r>
            <a:r>
              <a:rPr lang="fr-FR" dirty="0" err="1" smtClean="0"/>
              <a:t>Number</a:t>
            </a:r>
            <a:r>
              <a:rPr lang="fr-FR" dirty="0" smtClean="0"/>
              <a:t> one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4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56" y="178025"/>
            <a:ext cx="4230462" cy="59011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47802" y="1140977"/>
            <a:ext cx="176753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Limonade </a:t>
            </a:r>
            <a:r>
              <a:rPr lang="fr-FR" dirty="0" err="1" smtClean="0"/>
              <a:t>Sprite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74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1473" y="234669"/>
            <a:ext cx="6756849" cy="64979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7956" y="1634591"/>
            <a:ext cx="389227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Reconnais-tu les boissons </a:t>
            </a:r>
          </a:p>
          <a:p>
            <a:r>
              <a:rPr lang="fr-FR" sz="2800" dirty="0" smtClean="0"/>
              <a:t>de la liste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7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98"/>
          <a:stretch/>
        </p:blipFill>
        <p:spPr>
          <a:xfrm>
            <a:off x="1072615" y="129890"/>
            <a:ext cx="4519539" cy="65945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82315" y="323681"/>
            <a:ext cx="9452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ed</a:t>
            </a:r>
            <a:r>
              <a:rPr lang="fr-FR" dirty="0" smtClean="0"/>
              <a:t> bull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57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14" y="250851"/>
            <a:ext cx="5413572" cy="51829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82315" y="323681"/>
            <a:ext cx="11931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idre doux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4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843" y="194208"/>
            <a:ext cx="5081798" cy="62794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14839" y="647363"/>
            <a:ext cx="5437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Vin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8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297" y="202300"/>
            <a:ext cx="4432763" cy="57142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40227" y="671639"/>
            <a:ext cx="58541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Eau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72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171" y="218485"/>
            <a:ext cx="3221656" cy="61580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73268" y="768743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Pur jus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61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497" y="388418"/>
            <a:ext cx="3859255" cy="51869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40227" y="671639"/>
            <a:ext cx="7421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Coca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50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855" y="307497"/>
            <a:ext cx="4790485" cy="61541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4312" y="809204"/>
            <a:ext cx="7312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Cider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706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46</Words>
  <Application>Microsoft Office PowerPoint</Application>
  <PresentationFormat>Grand écran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</dc:creator>
  <cp:lastModifiedBy>Cécile</cp:lastModifiedBy>
  <cp:revision>3</cp:revision>
  <dcterms:created xsi:type="dcterms:W3CDTF">2018-09-27T23:11:48Z</dcterms:created>
  <dcterms:modified xsi:type="dcterms:W3CDTF">2018-09-27T23:30:46Z</dcterms:modified>
</cp:coreProperties>
</file>